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nshape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n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terri.swartout@state.mn.us" TargetMode="External"/><Relationship Id="rId7" Type="http://schemas.openxmlformats.org/officeDocument/2006/relationships/hyperlink" Target="http://www.ccsso.org/Who_We_Are/Meet_the_Chiefs.html?State=Minnesota%20Department%20of%20Education" TargetMode="External"/><Relationship Id="rId12" Type="http://schemas.openxmlformats.org/officeDocument/2006/relationships/hyperlink" Target="https://mn.gov/governor/#/list/appId//filterType//filterValue//page/1/sort/Date/order/descending" TargetMode="External"/><Relationship Id="rId2" Type="http://schemas.openxmlformats.org/officeDocument/2006/relationships/hyperlink" Target="mailto:Mary.thissen-milder@state.mn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ducation.state.mn.us/MDE/dse/stds/hpe/" TargetMode="External"/><Relationship Id="rId11" Type="http://schemas.openxmlformats.org/officeDocument/2006/relationships/hyperlink" Target="http://massp.org/" TargetMode="External"/><Relationship Id="rId5" Type="http://schemas.openxmlformats.org/officeDocument/2006/relationships/hyperlink" Target="http://education.state.mn.us/MDE/index.html" TargetMode="External"/><Relationship Id="rId10" Type="http://schemas.openxmlformats.org/officeDocument/2006/relationships/hyperlink" Target="http://www.mespa.net/" TargetMode="External"/><Relationship Id="rId4" Type="http://schemas.openxmlformats.org/officeDocument/2006/relationships/hyperlink" Target="http://education.state.mn.us/MDE/dse/ESSA/index.htm" TargetMode="External"/><Relationship Id="rId9" Type="http://schemas.openxmlformats.org/officeDocument/2006/relationships/hyperlink" Target="http://www.mnas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MINNESOTA!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3235" r="21145" b="44669"/>
          <a:stretch/>
        </p:blipFill>
        <p:spPr bwMode="auto">
          <a:xfrm>
            <a:off x="1021976" y="0"/>
            <a:ext cx="10129802" cy="32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7022" r="53755" b="21691"/>
          <a:stretch/>
        </p:blipFill>
        <p:spPr bwMode="auto">
          <a:xfrm>
            <a:off x="3334871" y="2978524"/>
            <a:ext cx="5177118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Minnesota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6594" y="4866004"/>
            <a:ext cx="335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www.mnshape.org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nebula.wsimg.com/a4445cafd0329f9ae01487e0e4479464?AccessKeyId=DFFFF2D9AB47E8966596&amp;disposition=0&amp;alloworigin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2" t="62994" r="35495" b="3037"/>
          <a:stretch/>
        </p:blipFill>
        <p:spPr bwMode="auto">
          <a:xfrm>
            <a:off x="4275513" y="1371600"/>
            <a:ext cx="3640975" cy="34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Minnesota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8845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Mary </a:t>
            </a:r>
            <a:r>
              <a:rPr lang="en-US" sz="2000" b="1" u="sng" dirty="0" err="1">
                <a:hlinkClick r:id="rId2"/>
              </a:rPr>
              <a:t>Thissen</a:t>
            </a:r>
            <a:r>
              <a:rPr lang="en-US" sz="2000" b="1" u="sng" dirty="0">
                <a:hlinkClick r:id="rId2"/>
              </a:rPr>
              <a:t>-Milder</a:t>
            </a:r>
            <a:r>
              <a:rPr lang="en-US" sz="2000" dirty="0"/>
              <a:t>, Dept of Ed HPE Specialist &amp; Dept of Health PA Specialist, 615-582-8505</a:t>
            </a:r>
          </a:p>
          <a:p>
            <a:pPr marL="300038" lvl="1" indent="0">
              <a:buNone/>
            </a:pPr>
            <a:r>
              <a:rPr lang="en-US" sz="2100" b="1" u="sng" dirty="0">
                <a:hlinkClick r:id="rId3"/>
              </a:rPr>
              <a:t>Terri </a:t>
            </a:r>
            <a:r>
              <a:rPr lang="en-US" sz="2100" b="1" u="sng" dirty="0" err="1">
                <a:hlinkClick r:id="rId3"/>
              </a:rPr>
              <a:t>Swartout</a:t>
            </a:r>
            <a:r>
              <a:rPr lang="en-US" sz="2100" dirty="0"/>
              <a:t>, </a:t>
            </a:r>
            <a:r>
              <a:rPr lang="en-US" sz="2100" dirty="0" err="1"/>
              <a:t>Dept</a:t>
            </a:r>
            <a:r>
              <a:rPr lang="en-US" sz="2100" dirty="0"/>
              <a:t> of Ed HE Specialist, 651-582-8377</a:t>
            </a:r>
          </a:p>
          <a:p>
            <a:r>
              <a:rPr lang="en-US" sz="2400" dirty="0"/>
              <a:t>Minnesota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Minnesota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Minnesota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Minnesota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Minnesota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Minnesota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Mark Dayton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1386</TotalTime>
  <Words>1460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Minnesota Advocates for YOU!</vt:lpstr>
      <vt:lpstr>Minnesota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153</cp:revision>
  <dcterms:created xsi:type="dcterms:W3CDTF">2015-10-25T21:50:48Z</dcterms:created>
  <dcterms:modified xsi:type="dcterms:W3CDTF">2017-06-15T15:33:05Z</dcterms:modified>
</cp:coreProperties>
</file>